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sldIdLst>
    <p:sldId id="256" r:id="rId2"/>
    <p:sldId id="257" r:id="rId3"/>
    <p:sldId id="259" r:id="rId4"/>
    <p:sldId id="258"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90" y="7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5C290EC-26EA-4BF7-863B-18AC557F629A}" type="datetimeFigureOut">
              <a:rPr lang="en-US" smtClean="0"/>
              <a:t>1/26/2015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49E9F7-4D28-46E8-B378-983D36D70660}" type="slidenum">
              <a:rPr lang="en-US" smtClean="0"/>
              <a:t>‹#›</a:t>
            </a:fld>
            <a:endParaRPr lang="en-US"/>
          </a:p>
        </p:txBody>
      </p:sp>
    </p:spTree>
    <p:extLst>
      <p:ext uri="{BB962C8B-B14F-4D97-AF65-F5344CB8AC3E}">
        <p14:creationId xmlns:p14="http://schemas.microsoft.com/office/powerpoint/2010/main" val="35609032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C290EC-26EA-4BF7-863B-18AC557F629A}" type="datetimeFigureOut">
              <a:rPr lang="en-US" smtClean="0"/>
              <a:t>1/26/2015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49E9F7-4D28-46E8-B378-983D36D70660}" type="slidenum">
              <a:rPr lang="en-US" smtClean="0"/>
              <a:t>‹#›</a:t>
            </a:fld>
            <a:endParaRPr lang="en-US"/>
          </a:p>
        </p:txBody>
      </p:sp>
    </p:spTree>
    <p:extLst>
      <p:ext uri="{BB962C8B-B14F-4D97-AF65-F5344CB8AC3E}">
        <p14:creationId xmlns:p14="http://schemas.microsoft.com/office/powerpoint/2010/main" val="7736460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C290EC-26EA-4BF7-863B-18AC557F629A}" type="datetimeFigureOut">
              <a:rPr lang="en-US" smtClean="0"/>
              <a:t>1/26/2015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49E9F7-4D28-46E8-B378-983D36D70660}" type="slidenum">
              <a:rPr lang="en-US" smtClean="0"/>
              <a:t>‹#›</a:t>
            </a:fld>
            <a:endParaRPr lang="en-US"/>
          </a:p>
        </p:txBody>
      </p:sp>
    </p:spTree>
    <p:extLst>
      <p:ext uri="{BB962C8B-B14F-4D97-AF65-F5344CB8AC3E}">
        <p14:creationId xmlns:p14="http://schemas.microsoft.com/office/powerpoint/2010/main" val="13453468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C290EC-26EA-4BF7-863B-18AC557F629A}" type="datetimeFigureOut">
              <a:rPr lang="en-US" smtClean="0"/>
              <a:t>1/26/2015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49E9F7-4D28-46E8-B378-983D36D70660}" type="slidenum">
              <a:rPr lang="en-US" smtClean="0"/>
              <a:t>‹#›</a:t>
            </a:fld>
            <a:endParaRPr lang="en-US"/>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6418773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C290EC-26EA-4BF7-863B-18AC557F629A}" type="datetimeFigureOut">
              <a:rPr lang="en-US" smtClean="0"/>
              <a:t>1/26/2015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49E9F7-4D28-46E8-B378-983D36D70660}" type="slidenum">
              <a:rPr lang="en-US" smtClean="0"/>
              <a:t>‹#›</a:t>
            </a:fld>
            <a:endParaRPr lang="en-US"/>
          </a:p>
        </p:txBody>
      </p:sp>
    </p:spTree>
    <p:extLst>
      <p:ext uri="{BB962C8B-B14F-4D97-AF65-F5344CB8AC3E}">
        <p14:creationId xmlns:p14="http://schemas.microsoft.com/office/powerpoint/2010/main" val="31494557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35C290EC-26EA-4BF7-863B-18AC557F629A}" type="datetimeFigureOut">
              <a:rPr lang="en-US" smtClean="0"/>
              <a:t>1/26/2015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449E9F7-4D28-46E8-B378-983D36D70660}" type="slidenum">
              <a:rPr lang="en-US" smtClean="0"/>
              <a:t>‹#›</a:t>
            </a:fld>
            <a:endParaRPr lang="en-US"/>
          </a:p>
        </p:txBody>
      </p:sp>
    </p:spTree>
    <p:extLst>
      <p:ext uri="{BB962C8B-B14F-4D97-AF65-F5344CB8AC3E}">
        <p14:creationId xmlns:p14="http://schemas.microsoft.com/office/powerpoint/2010/main" val="18654258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35C290EC-26EA-4BF7-863B-18AC557F629A}" type="datetimeFigureOut">
              <a:rPr lang="en-US" smtClean="0"/>
              <a:t>1/26/2015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449E9F7-4D28-46E8-B378-983D36D70660}" type="slidenum">
              <a:rPr lang="en-US" smtClean="0"/>
              <a:t>‹#›</a:t>
            </a:fld>
            <a:endParaRPr lang="en-US"/>
          </a:p>
        </p:txBody>
      </p:sp>
    </p:spTree>
    <p:extLst>
      <p:ext uri="{BB962C8B-B14F-4D97-AF65-F5344CB8AC3E}">
        <p14:creationId xmlns:p14="http://schemas.microsoft.com/office/powerpoint/2010/main" val="2208176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5C290EC-26EA-4BF7-863B-18AC557F629A}" type="datetimeFigureOut">
              <a:rPr lang="en-US" smtClean="0"/>
              <a:t>1/26/2015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49E9F7-4D28-46E8-B378-983D36D70660}" type="slidenum">
              <a:rPr lang="en-US" smtClean="0"/>
              <a:t>‹#›</a:t>
            </a:fld>
            <a:endParaRPr lang="en-US"/>
          </a:p>
        </p:txBody>
      </p:sp>
    </p:spTree>
    <p:extLst>
      <p:ext uri="{BB962C8B-B14F-4D97-AF65-F5344CB8AC3E}">
        <p14:creationId xmlns:p14="http://schemas.microsoft.com/office/powerpoint/2010/main" val="5762397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smtClean="0"/>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5C290EC-26EA-4BF7-863B-18AC557F629A}" type="datetimeFigureOut">
              <a:rPr lang="en-US" smtClean="0"/>
              <a:t>1/26/2015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49E9F7-4D28-46E8-B378-983D36D70660}" type="slidenum">
              <a:rPr lang="en-US" smtClean="0"/>
              <a:t>‹#›</a:t>
            </a:fld>
            <a:endParaRPr lang="en-US"/>
          </a:p>
        </p:txBody>
      </p:sp>
    </p:spTree>
    <p:extLst>
      <p:ext uri="{BB962C8B-B14F-4D97-AF65-F5344CB8AC3E}">
        <p14:creationId xmlns:p14="http://schemas.microsoft.com/office/powerpoint/2010/main" val="37833695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5C290EC-26EA-4BF7-863B-18AC557F629A}" type="datetimeFigureOut">
              <a:rPr lang="en-US" smtClean="0"/>
              <a:t>1/26/2015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49E9F7-4D28-46E8-B378-983D36D70660}" type="slidenum">
              <a:rPr lang="en-US" smtClean="0"/>
              <a:t>‹#›</a:t>
            </a:fld>
            <a:endParaRPr lang="en-US"/>
          </a:p>
        </p:txBody>
      </p:sp>
    </p:spTree>
    <p:extLst>
      <p:ext uri="{BB962C8B-B14F-4D97-AF65-F5344CB8AC3E}">
        <p14:creationId xmlns:p14="http://schemas.microsoft.com/office/powerpoint/2010/main" val="2362966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5C290EC-26EA-4BF7-863B-18AC557F629A}" type="datetimeFigureOut">
              <a:rPr lang="en-US" smtClean="0"/>
              <a:t>1/26/2015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49E9F7-4D28-46E8-B378-983D36D70660}" type="slidenum">
              <a:rPr lang="en-US" smtClean="0"/>
              <a:t>‹#›</a:t>
            </a:fld>
            <a:endParaRPr lang="en-US"/>
          </a:p>
        </p:txBody>
      </p:sp>
    </p:spTree>
    <p:extLst>
      <p:ext uri="{BB962C8B-B14F-4D97-AF65-F5344CB8AC3E}">
        <p14:creationId xmlns:p14="http://schemas.microsoft.com/office/powerpoint/2010/main" val="26697969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5C290EC-26EA-4BF7-863B-18AC557F629A}" type="datetimeFigureOut">
              <a:rPr lang="en-US" smtClean="0"/>
              <a:t>1/26/2015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49E9F7-4D28-46E8-B378-983D36D70660}" type="slidenum">
              <a:rPr lang="en-US" smtClean="0"/>
              <a:t>‹#›</a:t>
            </a:fld>
            <a:endParaRPr lang="en-US"/>
          </a:p>
        </p:txBody>
      </p:sp>
    </p:spTree>
    <p:extLst>
      <p:ext uri="{BB962C8B-B14F-4D97-AF65-F5344CB8AC3E}">
        <p14:creationId xmlns:p14="http://schemas.microsoft.com/office/powerpoint/2010/main" val="23654287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5C290EC-26EA-4BF7-863B-18AC557F629A}" type="datetimeFigureOut">
              <a:rPr lang="en-US" smtClean="0"/>
              <a:t>1/26/2015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449E9F7-4D28-46E8-B378-983D36D70660}" type="slidenum">
              <a:rPr lang="en-US" smtClean="0"/>
              <a:t>‹#›</a:t>
            </a:fld>
            <a:endParaRPr lang="en-US"/>
          </a:p>
        </p:txBody>
      </p:sp>
    </p:spTree>
    <p:extLst>
      <p:ext uri="{BB962C8B-B14F-4D97-AF65-F5344CB8AC3E}">
        <p14:creationId xmlns:p14="http://schemas.microsoft.com/office/powerpoint/2010/main" val="20627769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5C290EC-26EA-4BF7-863B-18AC557F629A}" type="datetimeFigureOut">
              <a:rPr lang="en-US" smtClean="0"/>
              <a:t>1/26/2015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449E9F7-4D28-46E8-B378-983D36D70660}" type="slidenum">
              <a:rPr lang="en-US" smtClean="0"/>
              <a:t>‹#›</a:t>
            </a:fld>
            <a:endParaRPr lang="en-US"/>
          </a:p>
        </p:txBody>
      </p:sp>
    </p:spTree>
    <p:extLst>
      <p:ext uri="{BB962C8B-B14F-4D97-AF65-F5344CB8AC3E}">
        <p14:creationId xmlns:p14="http://schemas.microsoft.com/office/powerpoint/2010/main" val="3999931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35C290EC-26EA-4BF7-863B-18AC557F629A}" type="datetimeFigureOut">
              <a:rPr lang="en-US" smtClean="0"/>
              <a:t>1/26/2015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449E9F7-4D28-46E8-B378-983D36D70660}" type="slidenum">
              <a:rPr lang="en-US" smtClean="0"/>
              <a:t>‹#›</a:t>
            </a:fld>
            <a:endParaRPr lang="en-US"/>
          </a:p>
        </p:txBody>
      </p:sp>
    </p:spTree>
    <p:extLst>
      <p:ext uri="{BB962C8B-B14F-4D97-AF65-F5344CB8AC3E}">
        <p14:creationId xmlns:p14="http://schemas.microsoft.com/office/powerpoint/2010/main" val="32438468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smtClean="0"/>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C290EC-26EA-4BF7-863B-18AC557F629A}" type="datetimeFigureOut">
              <a:rPr lang="en-US" smtClean="0"/>
              <a:t>1/26/2015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49E9F7-4D28-46E8-B378-983D36D70660}" type="slidenum">
              <a:rPr lang="en-US" smtClean="0"/>
              <a:t>‹#›</a:t>
            </a:fld>
            <a:endParaRPr lang="en-US"/>
          </a:p>
        </p:txBody>
      </p:sp>
    </p:spTree>
    <p:extLst>
      <p:ext uri="{BB962C8B-B14F-4D97-AF65-F5344CB8AC3E}">
        <p14:creationId xmlns:p14="http://schemas.microsoft.com/office/powerpoint/2010/main" val="29231112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C290EC-26EA-4BF7-863B-18AC557F629A}" type="datetimeFigureOut">
              <a:rPr lang="en-US" smtClean="0"/>
              <a:t>1/26/2015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49E9F7-4D28-46E8-B378-983D36D70660}" type="slidenum">
              <a:rPr lang="en-US" smtClean="0"/>
              <a:t>‹#›</a:t>
            </a:fld>
            <a:endParaRPr lang="en-US"/>
          </a:p>
        </p:txBody>
      </p:sp>
    </p:spTree>
    <p:extLst>
      <p:ext uri="{BB962C8B-B14F-4D97-AF65-F5344CB8AC3E}">
        <p14:creationId xmlns:p14="http://schemas.microsoft.com/office/powerpoint/2010/main" val="31497231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35C290EC-26EA-4BF7-863B-18AC557F629A}" type="datetimeFigureOut">
              <a:rPr lang="en-US" smtClean="0"/>
              <a:t>1/26/2015</a:t>
            </a:fld>
            <a:endParaRPr lang="en-US"/>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8449E9F7-4D28-46E8-B378-983D36D70660}" type="slidenum">
              <a:rPr lang="en-US" smtClean="0"/>
              <a:t>‹#›</a:t>
            </a:fld>
            <a:endParaRPr lang="en-US"/>
          </a:p>
        </p:txBody>
      </p:sp>
    </p:spTree>
    <p:extLst>
      <p:ext uri="{BB962C8B-B14F-4D97-AF65-F5344CB8AC3E}">
        <p14:creationId xmlns:p14="http://schemas.microsoft.com/office/powerpoint/2010/main" val="444064495"/>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 id="2147483731"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www.missouri.edu/" TargetMode="Externa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2" Type="http://schemas.openxmlformats.org/officeDocument/2006/relationships/hyperlink" Target="http://screencast.com/t/jFNwFc9pT"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14608" y="1222572"/>
            <a:ext cx="10091803" cy="3950678"/>
          </a:xfrm>
        </p:spPr>
        <p:txBody>
          <a:bodyPr>
            <a:normAutofit/>
          </a:bodyPr>
          <a:lstStyle/>
          <a:p>
            <a:r>
              <a:rPr lang="en-US" dirty="0" smtClean="0">
                <a:solidFill>
                  <a:srgbClr val="00B050"/>
                </a:solidFill>
              </a:rPr>
              <a:t>Using College Programs of Study to Help Choose </a:t>
            </a:r>
            <a:br>
              <a:rPr lang="en-US" dirty="0" smtClean="0">
                <a:solidFill>
                  <a:srgbClr val="00B050"/>
                </a:solidFill>
              </a:rPr>
            </a:br>
            <a:r>
              <a:rPr lang="en-US" dirty="0" smtClean="0">
                <a:solidFill>
                  <a:srgbClr val="00B050"/>
                </a:solidFill>
              </a:rPr>
              <a:t>High School Courses</a:t>
            </a:r>
            <a:endParaRPr lang="en-US" dirty="0">
              <a:solidFill>
                <a:srgbClr val="00B050"/>
              </a:solidFill>
            </a:endParaRPr>
          </a:p>
        </p:txBody>
      </p:sp>
    </p:spTree>
    <p:extLst>
      <p:ext uri="{BB962C8B-B14F-4D97-AF65-F5344CB8AC3E}">
        <p14:creationId xmlns:p14="http://schemas.microsoft.com/office/powerpoint/2010/main" val="26454242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9997" y="96931"/>
            <a:ext cx="10515600" cy="742314"/>
          </a:xfrm>
        </p:spPr>
        <p:txBody>
          <a:bodyPr/>
          <a:lstStyle/>
          <a:p>
            <a:r>
              <a:rPr lang="en-US" b="1" dirty="0" smtClean="0">
                <a:solidFill>
                  <a:srgbClr val="00B0F0"/>
                </a:solidFill>
              </a:rPr>
              <a:t>What is a Program of Study?</a:t>
            </a:r>
            <a:endParaRPr lang="en-US" b="1" dirty="0">
              <a:solidFill>
                <a:srgbClr val="00B0F0"/>
              </a:solidFill>
            </a:endParaRPr>
          </a:p>
        </p:txBody>
      </p:sp>
      <p:sp>
        <p:nvSpPr>
          <p:cNvPr id="3" name="Content Placeholder 2"/>
          <p:cNvSpPr>
            <a:spLocks noGrp="1"/>
          </p:cNvSpPr>
          <p:nvPr>
            <p:ph sz="quarter" idx="13"/>
          </p:nvPr>
        </p:nvSpPr>
        <p:spPr>
          <a:xfrm>
            <a:off x="838200" y="739036"/>
            <a:ext cx="10515600" cy="5437927"/>
          </a:xfrm>
        </p:spPr>
        <p:txBody>
          <a:bodyPr/>
          <a:lstStyle/>
          <a:p>
            <a:r>
              <a:rPr lang="en-US" b="1" dirty="0" smtClean="0">
                <a:solidFill>
                  <a:srgbClr val="00B050"/>
                </a:solidFill>
              </a:rPr>
              <a:t>A Program of Study is an outline of what courses you will need to complete in order to graduate with a specific major in college.  </a:t>
            </a:r>
          </a:p>
        </p:txBody>
      </p:sp>
      <p:pic>
        <p:nvPicPr>
          <p:cNvPr id="5" name="Picture 4"/>
          <p:cNvPicPr>
            <a:picLocks noChangeAspect="1"/>
          </p:cNvPicPr>
          <p:nvPr/>
        </p:nvPicPr>
        <p:blipFill>
          <a:blip r:embed="rId2"/>
          <a:stretch>
            <a:fillRect/>
          </a:stretch>
        </p:blipFill>
        <p:spPr>
          <a:xfrm>
            <a:off x="388306" y="1606982"/>
            <a:ext cx="4703679" cy="5003624"/>
          </a:xfrm>
          <a:prstGeom prst="rect">
            <a:avLst/>
          </a:prstGeom>
          <a:ln w="19050">
            <a:solidFill>
              <a:srgbClr val="00B0F0"/>
            </a:solidFill>
          </a:ln>
        </p:spPr>
      </p:pic>
      <p:pic>
        <p:nvPicPr>
          <p:cNvPr id="6" name="Picture 5"/>
          <p:cNvPicPr>
            <a:picLocks noChangeAspect="1"/>
          </p:cNvPicPr>
          <p:nvPr/>
        </p:nvPicPr>
        <p:blipFill>
          <a:blip r:embed="rId3"/>
          <a:stretch>
            <a:fillRect/>
          </a:stretch>
        </p:blipFill>
        <p:spPr>
          <a:xfrm>
            <a:off x="5586608" y="1606983"/>
            <a:ext cx="6093261" cy="5003623"/>
          </a:xfrm>
          <a:prstGeom prst="rect">
            <a:avLst/>
          </a:prstGeom>
          <a:ln w="19050">
            <a:solidFill>
              <a:srgbClr val="00B0F0"/>
            </a:solidFill>
          </a:ln>
        </p:spPr>
      </p:pic>
    </p:spTree>
    <p:extLst>
      <p:ext uri="{BB962C8B-B14F-4D97-AF65-F5344CB8AC3E}">
        <p14:creationId xmlns:p14="http://schemas.microsoft.com/office/powerpoint/2010/main" val="41212765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F0"/>
                </a:solidFill>
              </a:rPr>
              <a:t>How do I find a program of study for my intended major?</a:t>
            </a:r>
            <a:endParaRPr lang="en-US" b="1" dirty="0">
              <a:solidFill>
                <a:srgbClr val="00B0F0"/>
              </a:solidFill>
            </a:endParaRPr>
          </a:p>
        </p:txBody>
      </p:sp>
      <p:sp>
        <p:nvSpPr>
          <p:cNvPr id="3" name="Content Placeholder 2"/>
          <p:cNvSpPr>
            <a:spLocks noGrp="1"/>
          </p:cNvSpPr>
          <p:nvPr>
            <p:ph sz="quarter" idx="13"/>
          </p:nvPr>
        </p:nvSpPr>
        <p:spPr>
          <a:xfrm>
            <a:off x="475989" y="1929008"/>
            <a:ext cx="11123112" cy="4509370"/>
          </a:xfrm>
        </p:spPr>
        <p:txBody>
          <a:bodyPr/>
          <a:lstStyle/>
          <a:p>
            <a:r>
              <a:rPr lang="en-US" b="1" dirty="0" smtClean="0">
                <a:solidFill>
                  <a:srgbClr val="00B050"/>
                </a:solidFill>
              </a:rPr>
              <a:t>Most colleges post programs of study under the “academics” or “majors” section of their website. </a:t>
            </a:r>
          </a:p>
          <a:p>
            <a:r>
              <a:rPr lang="en-US" dirty="0" smtClean="0">
                <a:solidFill>
                  <a:srgbClr val="0070C0"/>
                </a:solidFill>
              </a:rPr>
              <a:t>Ex. To access MU’s programs of study go to the mu homepage (</a:t>
            </a:r>
            <a:r>
              <a:rPr lang="en-US" dirty="0" smtClean="0">
                <a:solidFill>
                  <a:srgbClr val="0070C0"/>
                </a:solidFill>
                <a:hlinkClick r:id="rId2"/>
              </a:rPr>
              <a:t>www.Missouri.edu</a:t>
            </a:r>
            <a:r>
              <a:rPr lang="en-US" dirty="0" smtClean="0">
                <a:solidFill>
                  <a:srgbClr val="0070C0"/>
                </a:solidFill>
              </a:rPr>
              <a:t>) </a:t>
            </a:r>
            <a:r>
              <a:rPr lang="en-US" dirty="0" smtClean="0">
                <a:solidFill>
                  <a:srgbClr val="0070C0"/>
                </a:solidFill>
                <a:sym typeface="Wingdings" panose="05000000000000000000" pitchFamily="2" charset="2"/>
              </a:rPr>
              <a:t> “prospective students” choose “majors” from the “academics” drop down menu</a:t>
            </a:r>
          </a:p>
        </p:txBody>
      </p:sp>
      <p:pic>
        <p:nvPicPr>
          <p:cNvPr id="4" name="Picture 3"/>
          <p:cNvPicPr>
            <a:picLocks noChangeAspect="1"/>
          </p:cNvPicPr>
          <p:nvPr/>
        </p:nvPicPr>
        <p:blipFill>
          <a:blip r:embed="rId3"/>
          <a:stretch>
            <a:fillRect/>
          </a:stretch>
        </p:blipFill>
        <p:spPr>
          <a:xfrm>
            <a:off x="475989" y="4600021"/>
            <a:ext cx="4629150" cy="1704975"/>
          </a:xfrm>
          <a:prstGeom prst="rect">
            <a:avLst/>
          </a:prstGeom>
          <a:ln>
            <a:solidFill>
              <a:srgbClr val="0070C0"/>
            </a:solidFill>
          </a:ln>
        </p:spPr>
      </p:pic>
      <p:pic>
        <p:nvPicPr>
          <p:cNvPr id="5" name="Picture 4"/>
          <p:cNvPicPr>
            <a:picLocks noChangeAspect="1"/>
          </p:cNvPicPr>
          <p:nvPr/>
        </p:nvPicPr>
        <p:blipFill>
          <a:blip r:embed="rId4"/>
          <a:stretch>
            <a:fillRect/>
          </a:stretch>
        </p:blipFill>
        <p:spPr>
          <a:xfrm>
            <a:off x="6337567" y="4340063"/>
            <a:ext cx="4812447" cy="2081789"/>
          </a:xfrm>
          <a:prstGeom prst="rect">
            <a:avLst/>
          </a:prstGeom>
          <a:ln>
            <a:solidFill>
              <a:srgbClr val="0070C0"/>
            </a:solidFill>
          </a:ln>
        </p:spPr>
      </p:pic>
      <p:sp>
        <p:nvSpPr>
          <p:cNvPr id="6" name="Right Arrow 5"/>
          <p:cNvSpPr/>
          <p:nvPr/>
        </p:nvSpPr>
        <p:spPr>
          <a:xfrm>
            <a:off x="5232149" y="5138641"/>
            <a:ext cx="978408" cy="484632"/>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832392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F0"/>
                </a:solidFill>
              </a:rPr>
              <a:t>Why would I need to Use a College</a:t>
            </a:r>
            <a:br>
              <a:rPr lang="en-US" b="1" dirty="0" smtClean="0">
                <a:solidFill>
                  <a:srgbClr val="00B0F0"/>
                </a:solidFill>
              </a:rPr>
            </a:br>
            <a:r>
              <a:rPr lang="en-US" b="1" dirty="0" smtClean="0">
                <a:solidFill>
                  <a:srgbClr val="00B0F0"/>
                </a:solidFill>
              </a:rPr>
              <a:t> Program of Study now?</a:t>
            </a:r>
            <a:endParaRPr lang="en-US" b="1" dirty="0">
              <a:solidFill>
                <a:srgbClr val="00B0F0"/>
              </a:solidFill>
            </a:endParaRPr>
          </a:p>
        </p:txBody>
      </p:sp>
      <p:sp>
        <p:nvSpPr>
          <p:cNvPr id="3" name="Content Placeholder 2"/>
          <p:cNvSpPr>
            <a:spLocks noGrp="1"/>
          </p:cNvSpPr>
          <p:nvPr>
            <p:ph sz="quarter" idx="13"/>
          </p:nvPr>
        </p:nvSpPr>
        <p:spPr>
          <a:xfrm>
            <a:off x="913774" y="2079322"/>
            <a:ext cx="10363826" cy="4221270"/>
          </a:xfrm>
        </p:spPr>
        <p:txBody>
          <a:bodyPr/>
          <a:lstStyle/>
          <a:p>
            <a:r>
              <a:rPr lang="en-US" b="1" dirty="0" smtClean="0">
                <a:solidFill>
                  <a:srgbClr val="00B050"/>
                </a:solidFill>
              </a:rPr>
              <a:t>You can use a Program of Study to help guide your high school courses by looking ahead at what you will need to take in college and choosing to take classes here at Rock Bridge that will best prepare you for that coursework. </a:t>
            </a:r>
          </a:p>
          <a:p>
            <a:r>
              <a:rPr lang="en-US" b="1" dirty="0" smtClean="0">
                <a:solidFill>
                  <a:srgbClr val="00B050"/>
                </a:solidFill>
              </a:rPr>
              <a:t>View this Video on How to Access Programs of Study and how you can use the information from the program of study to guide you as you choose your rock bridge classes for next year.</a:t>
            </a:r>
          </a:p>
          <a:p>
            <a:r>
              <a:rPr lang="en-US" sz="2400" b="1" dirty="0">
                <a:solidFill>
                  <a:srgbClr val="00B050"/>
                </a:solidFill>
                <a:hlinkClick r:id="rId2"/>
              </a:rPr>
              <a:t>http://</a:t>
            </a:r>
            <a:r>
              <a:rPr lang="en-US" sz="2400" b="1" dirty="0" smtClean="0">
                <a:solidFill>
                  <a:srgbClr val="00B050"/>
                </a:solidFill>
                <a:hlinkClick r:id="rId2"/>
              </a:rPr>
              <a:t>screencast.com/t/jFNwFc9pT</a:t>
            </a:r>
            <a:r>
              <a:rPr lang="en-US" sz="2400" b="1" dirty="0" smtClean="0">
                <a:solidFill>
                  <a:srgbClr val="00B050"/>
                </a:solidFill>
              </a:rPr>
              <a:t> </a:t>
            </a:r>
          </a:p>
          <a:p>
            <a:endParaRPr lang="en-US" dirty="0"/>
          </a:p>
        </p:txBody>
      </p:sp>
    </p:spTree>
    <p:extLst>
      <p:ext uri="{BB962C8B-B14F-4D97-AF65-F5344CB8AC3E}">
        <p14:creationId xmlns:p14="http://schemas.microsoft.com/office/powerpoint/2010/main" val="742727791"/>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Droplet</Template>
  <TotalTime>32</TotalTime>
  <Words>199</Words>
  <Application>Microsoft Office PowerPoint</Application>
  <PresentationFormat>Widescreen</PresentationFormat>
  <Paragraphs>10</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Tw Cen MT</vt:lpstr>
      <vt:lpstr>Wingdings</vt:lpstr>
      <vt:lpstr>Droplet</vt:lpstr>
      <vt:lpstr>Using College Programs of Study to Help Choose  High School Courses</vt:lpstr>
      <vt:lpstr>What is a Program of Study?</vt:lpstr>
      <vt:lpstr>How do I find a program of study for my intended major?</vt:lpstr>
      <vt:lpstr>Why would I need to Use a College  Program of Study now?</vt:lpstr>
    </vt:vector>
  </TitlesOfParts>
  <Company>Columbia Public Schools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Using College Programs of Study to Help Choose High School Courses</dc:title>
  <dc:creator>Rachel Reed</dc:creator>
  <cp:lastModifiedBy>Rachel Reed</cp:lastModifiedBy>
  <cp:revision>11</cp:revision>
  <dcterms:created xsi:type="dcterms:W3CDTF">2015-01-15T21:29:51Z</dcterms:created>
  <dcterms:modified xsi:type="dcterms:W3CDTF">2015-01-26T19:25:07Z</dcterms:modified>
</cp:coreProperties>
</file>